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Pretendard ExtraBold" panose="020B0600000101010101" charset="-127"/>
      <p:bold r:id="rId11"/>
    </p:embeddedFont>
    <p:embeddedFont>
      <p:font typeface="Pretendard Medium" panose="020B0600000101010101" charset="-127"/>
      <p:regular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etendard Light" panose="020B0600000101010101" charset="-127"/>
      <p:regular r:id="rId19"/>
    </p:embeddedFont>
    <p:embeddedFont>
      <p:font typeface="Pretendard Black" panose="020B0600000101010101" charset="-127"/>
      <p:bold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72" d="100"/>
          <a:sy n="72" d="100"/>
        </p:scale>
        <p:origin x="744" y="66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11/27/2023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039040"/>
            <a:ext cx="114816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유호성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한수지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49480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684334"/>
            <a:ext cx="10036654" cy="4543142"/>
            <a:chOff x="334364" y="1511371"/>
            <a:chExt cx="11505730" cy="52081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511371"/>
              <a:ext cx="11456317" cy="4684130"/>
              <a:chOff x="732946" y="3034105"/>
              <a:chExt cx="16839849" cy="6885296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3036863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0"/>
                <a:ext cx="4560456" cy="14002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환경적 요건</a:t>
                </a:r>
                <a:r>
                  <a:rPr lang="en-US" altLang="ko-KR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분석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2" y="3034105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3333" y="3034105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445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맑은 고딕</vt:lpstr>
      <vt:lpstr>Pretendard ExtraBold</vt:lpstr>
      <vt:lpstr>Pretendard Medium</vt:lpstr>
      <vt:lpstr>Courier New</vt:lpstr>
      <vt:lpstr>Arial</vt:lpstr>
      <vt:lpstr>Calibri Light</vt:lpstr>
      <vt:lpstr>Calibri</vt:lpstr>
      <vt:lpstr>Pretendard Light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207</cp:revision>
  <dcterms:created xsi:type="dcterms:W3CDTF">2023-11-21T13:36:16Z</dcterms:created>
  <dcterms:modified xsi:type="dcterms:W3CDTF">2023-11-27T07:03:30Z</dcterms:modified>
</cp:coreProperties>
</file>